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3"/>
  </p:notesMasterIdLst>
  <p:sldIdLst>
    <p:sldId id="256" r:id="rId2"/>
    <p:sldId id="257" r:id="rId3"/>
    <p:sldId id="259" r:id="rId4"/>
    <p:sldId id="260" r:id="rId5"/>
    <p:sldId id="265" r:id="rId6"/>
    <p:sldId id="266" r:id="rId7"/>
    <p:sldId id="261" r:id="rId8"/>
    <p:sldId id="262" r:id="rId9"/>
    <p:sldId id="263" r:id="rId10"/>
    <p:sldId id="258" r:id="rId11"/>
    <p:sldId id="264" r:id="rId12"/>
  </p:sldIdLst>
  <p:sldSz cx="9144000" cy="6858000" type="screen4x3"/>
  <p:notesSz cx="9144000" cy="6858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ijA+1eX66IXCUKd/m7FHR3xUNQk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1914" y="84"/>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33"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35" Type="http://schemas.openxmlformats.org/officeDocument/2006/relationships/tableStyles" Target="tableStyles.xml"/></Relationships>
</file>

<file path=ppt/media/image1.png>
</file>

<file path=ppt/media/image2.jpg>
</file>

<file path=ppt/media/image3.jpg>
</file>

<file path=ppt/media/image4.png>
</file>

<file path=ppt/media/image5.png>
</file>

<file path=ppt/media/image6.jp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524300" y="514350"/>
            <a:ext cx="60963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
        <p:cNvGrpSpPr/>
        <p:nvPr/>
      </p:nvGrpSpPr>
      <p:grpSpPr>
        <a:xfrm>
          <a:off x="0" y="0"/>
          <a:ext cx="0" cy="0"/>
          <a:chOff x="0" y="0"/>
          <a:chExt cx="0" cy="0"/>
        </a:xfrm>
      </p:grpSpPr>
      <p:sp>
        <p:nvSpPr>
          <p:cNvPr id="42" name="Google Shape;42;p1: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 name="Google Shape;43;p1: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p2: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 name="Google Shape;50;p2:notes"/>
          <p:cNvSpPr>
            <a:spLocks noGrp="1" noRot="1" noChangeAspect="1"/>
          </p:cNvSpPr>
          <p:nvPr>
            <p:ph type="sldImg" idx="2"/>
          </p:nvPr>
        </p:nvSpPr>
        <p:spPr>
          <a:xfrm>
            <a:off x="2857500" y="514350"/>
            <a:ext cx="3429000" cy="25717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pic>
        <p:nvPicPr>
          <p:cNvPr id="21" name="Google Shape;21;p45" descr="LOGO.gif"/>
          <p:cNvPicPr preferRelativeResize="0"/>
          <p:nvPr/>
        </p:nvPicPr>
        <p:blipFill rotWithShape="1">
          <a:blip r:embed="rId2">
            <a:alphaModFix/>
          </a:blip>
          <a:srcRect b="10713"/>
          <a:stretch/>
        </p:blipFill>
        <p:spPr>
          <a:xfrm>
            <a:off x="6553200" y="228600"/>
            <a:ext cx="2057400" cy="635000"/>
          </a:xfrm>
          <a:prstGeom prst="rect">
            <a:avLst/>
          </a:prstGeom>
          <a:noFill/>
          <a:ln>
            <a:noFill/>
          </a:ln>
        </p:spPr>
      </p:pic>
      <p:grpSp>
        <p:nvGrpSpPr>
          <p:cNvPr id="22" name="Google Shape;22;p45"/>
          <p:cNvGrpSpPr/>
          <p:nvPr/>
        </p:nvGrpSpPr>
        <p:grpSpPr>
          <a:xfrm>
            <a:off x="6146800" y="0"/>
            <a:ext cx="2997200" cy="876300"/>
            <a:chOff x="6096000" y="3924300"/>
            <a:chExt cx="2997200" cy="876300"/>
          </a:xfrm>
        </p:grpSpPr>
        <p:sp>
          <p:nvSpPr>
            <p:cNvPr id="23" name="Google Shape;23;p45"/>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4" name="Google Shape;24;p45" descr="LOGO.gif"/>
            <p:cNvPicPr preferRelativeResize="0"/>
            <p:nvPr/>
          </p:nvPicPr>
          <p:blipFill rotWithShape="1">
            <a:blip r:embed="rId2">
              <a:alphaModFix/>
            </a:blip>
            <a:srcRect b="10713"/>
            <a:stretch/>
          </p:blipFill>
          <p:spPr>
            <a:xfrm>
              <a:off x="6502400" y="4152900"/>
              <a:ext cx="2057400" cy="635000"/>
            </a:xfrm>
            <a:prstGeom prst="rect">
              <a:avLst/>
            </a:prstGeom>
            <a:noFill/>
            <a:ln>
              <a:noFill/>
            </a:ln>
          </p:spPr>
        </p:pic>
        <p:sp>
          <p:nvSpPr>
            <p:cNvPr id="25" name="Google Shape;25;p45"/>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pic>
        <p:nvPicPr>
          <p:cNvPr id="26" name="Google Shape;26;p45" descr="logo.jpg"/>
          <p:cNvPicPr preferRelativeResize="0"/>
          <p:nvPr/>
        </p:nvPicPr>
        <p:blipFill rotWithShape="1">
          <a:blip r:embed="rId3">
            <a:alphaModFix/>
          </a:blip>
          <a:srcRect/>
          <a:stretch/>
        </p:blipFill>
        <p:spPr>
          <a:xfrm>
            <a:off x="6553200" y="228600"/>
            <a:ext cx="1920875" cy="609600"/>
          </a:xfrm>
          <a:prstGeom prst="rect">
            <a:avLst/>
          </a:prstGeom>
          <a:noFill/>
          <a:ln>
            <a:noFill/>
          </a:ln>
        </p:spPr>
      </p:pic>
      <p:sp>
        <p:nvSpPr>
          <p:cNvPr id="27" name="Google Shape;27;p45"/>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sz="3200">
                <a:latin typeface="Times New Roman"/>
                <a:ea typeface="Times New Roman"/>
                <a:cs typeface="Times New Roman"/>
                <a:sym typeface="Times New Roman"/>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8" name="Google Shape;28;p45"/>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lvl="0" indent="-368300" algn="l">
              <a:lnSpc>
                <a:spcPct val="100000"/>
              </a:lnSpc>
              <a:spcBef>
                <a:spcPts val="440"/>
              </a:spcBef>
              <a:spcAft>
                <a:spcPts val="0"/>
              </a:spcAft>
              <a:buClr>
                <a:schemeClr val="dk1"/>
              </a:buClr>
              <a:buSzPts val="2200"/>
              <a:buChar char="•"/>
              <a:defRPr sz="2200">
                <a:latin typeface="Times New Roman"/>
                <a:ea typeface="Times New Roman"/>
                <a:cs typeface="Times New Roman"/>
                <a:sym typeface="Times New Roman"/>
              </a:defRPr>
            </a:lvl1pPr>
            <a:lvl2pPr marL="914400" lvl="1" indent="-368300" algn="l">
              <a:lnSpc>
                <a:spcPct val="100000"/>
              </a:lnSpc>
              <a:spcBef>
                <a:spcPts val="440"/>
              </a:spcBef>
              <a:spcAft>
                <a:spcPts val="0"/>
              </a:spcAft>
              <a:buClr>
                <a:schemeClr val="dk1"/>
              </a:buClr>
              <a:buSzPts val="2200"/>
              <a:buChar char="–"/>
              <a:defRPr sz="2200">
                <a:latin typeface="Times New Roman"/>
                <a:ea typeface="Times New Roman"/>
                <a:cs typeface="Times New Roman"/>
                <a:sym typeface="Times New Roman"/>
              </a:defRPr>
            </a:lvl2pPr>
            <a:lvl3pPr marL="1371600" lvl="2" indent="-368300" algn="l">
              <a:lnSpc>
                <a:spcPct val="100000"/>
              </a:lnSpc>
              <a:spcBef>
                <a:spcPts val="440"/>
              </a:spcBef>
              <a:spcAft>
                <a:spcPts val="0"/>
              </a:spcAft>
              <a:buClr>
                <a:schemeClr val="dk1"/>
              </a:buClr>
              <a:buSzPts val="2200"/>
              <a:buChar char="•"/>
              <a:defRPr sz="2200">
                <a:latin typeface="Times New Roman"/>
                <a:ea typeface="Times New Roman"/>
                <a:cs typeface="Times New Roman"/>
                <a:sym typeface="Times New Roman"/>
              </a:defRPr>
            </a:lvl3pPr>
            <a:lvl4pPr marL="1828800" lvl="3" indent="-368300" algn="l">
              <a:lnSpc>
                <a:spcPct val="100000"/>
              </a:lnSpc>
              <a:spcBef>
                <a:spcPts val="440"/>
              </a:spcBef>
              <a:spcAft>
                <a:spcPts val="0"/>
              </a:spcAft>
              <a:buClr>
                <a:schemeClr val="dk1"/>
              </a:buClr>
              <a:buSzPts val="2200"/>
              <a:buChar char="–"/>
              <a:defRPr sz="2200">
                <a:latin typeface="Times New Roman"/>
                <a:ea typeface="Times New Roman"/>
                <a:cs typeface="Times New Roman"/>
                <a:sym typeface="Times New Roman"/>
              </a:defRPr>
            </a:lvl4pPr>
            <a:lvl5pPr marL="2286000" lvl="4" indent="-368300" algn="l">
              <a:lnSpc>
                <a:spcPct val="100000"/>
              </a:lnSpc>
              <a:spcBef>
                <a:spcPts val="440"/>
              </a:spcBef>
              <a:spcAft>
                <a:spcPts val="0"/>
              </a:spcAft>
              <a:buClr>
                <a:schemeClr val="dk1"/>
              </a:buClr>
              <a:buSzPts val="2200"/>
              <a:buChar char="»"/>
              <a:defRPr sz="2200">
                <a:latin typeface="Times New Roman"/>
                <a:ea typeface="Times New Roman"/>
                <a:cs typeface="Times New Roman"/>
                <a:sym typeface="Times New Roman"/>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9" name="Google Shape;29;p45"/>
          <p:cNvSpPr txBox="1">
            <a:spLocks noGrp="1"/>
          </p:cNvSpPr>
          <p:nvPr>
            <p:ph type="dt" idx="10"/>
          </p:nvPr>
        </p:nvSpPr>
        <p:spPr>
          <a:xfrm>
            <a:off x="152400" y="6629400"/>
            <a:ext cx="2286000" cy="17895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45"/>
          <p:cNvSpPr txBox="1">
            <a:spLocks noGrp="1"/>
          </p:cNvSpPr>
          <p:nvPr>
            <p:ph type="ftr" idx="11"/>
          </p:nvPr>
        </p:nvSpPr>
        <p:spPr>
          <a:xfrm>
            <a:off x="3124200" y="6629400"/>
            <a:ext cx="2895600" cy="19685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45"/>
          <p:cNvSpPr txBox="1">
            <a:spLocks noGrp="1"/>
          </p:cNvSpPr>
          <p:nvPr>
            <p:ph type="sldNum" idx="12"/>
          </p:nvPr>
        </p:nvSpPr>
        <p:spPr>
          <a:xfrm>
            <a:off x="6553200" y="6629400"/>
            <a:ext cx="2133600" cy="178955"/>
          </a:xfrm>
          <a:prstGeom prst="rect">
            <a:avLst/>
          </a:prstGeom>
          <a:noFill/>
          <a:ln>
            <a:noFill/>
          </a:ln>
        </p:spPr>
        <p:txBody>
          <a:bodyPr spcFirstLastPara="1" wrap="square" lIns="91425" tIns="45700" rIns="91425" bIns="45700" anchor="ctr" anchorCtr="0">
            <a:noAutofit/>
          </a:bodyPr>
          <a:lstStyle>
            <a:lvl1pPr marL="12700" marR="0" lvl="0" indent="0" algn="r">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1pPr>
            <a:lvl2pPr marL="12700" marR="0" lvl="1" indent="0" algn="r">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2pPr>
            <a:lvl3pPr marL="12700" marR="0" lvl="2" indent="0" algn="r">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3pPr>
            <a:lvl4pPr marL="12700" marR="0" lvl="3" indent="0" algn="r">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4pPr>
            <a:lvl5pPr marL="12700" marR="0" lvl="4" indent="0" algn="r">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5pPr>
            <a:lvl6pPr marL="12700" marR="0" lvl="5" indent="0" algn="r">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6pPr>
            <a:lvl7pPr marL="12700" marR="0" lvl="6" indent="0" algn="r">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7pPr>
            <a:lvl8pPr marL="12700" marR="0" lvl="7" indent="0" algn="r">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8pPr>
            <a:lvl9pPr marL="12700" marR="0" lvl="8" indent="0" algn="r">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9pPr>
          </a:lstStyle>
          <a:p>
            <a:pPr marL="12700" lvl="0" indent="0" algn="r" rtl="0">
              <a:spcBef>
                <a:spcPts val="15"/>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32"/>
        <p:cNvGrpSpPr/>
        <p:nvPr/>
      </p:nvGrpSpPr>
      <p:grpSpPr>
        <a:xfrm>
          <a:off x="0" y="0"/>
          <a:ext cx="0" cy="0"/>
          <a:chOff x="0" y="0"/>
          <a:chExt cx="0" cy="0"/>
        </a:xfrm>
      </p:grpSpPr>
      <p:sp>
        <p:nvSpPr>
          <p:cNvPr id="33" name="Google Shape;33;p46"/>
          <p:cNvSpPr txBox="1">
            <a:spLocks noGrp="1"/>
          </p:cNvSpPr>
          <p:nvPr>
            <p:ph type="ftr" idx="11"/>
          </p:nvPr>
        </p:nvSpPr>
        <p:spPr>
          <a:xfrm>
            <a:off x="3086100" y="6596246"/>
            <a:ext cx="2895600" cy="261754"/>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6"/>
          <p:cNvSpPr txBox="1">
            <a:spLocks noGrp="1"/>
          </p:cNvSpPr>
          <p:nvPr>
            <p:ph type="dt" idx="10"/>
          </p:nvPr>
        </p:nvSpPr>
        <p:spPr>
          <a:xfrm>
            <a:off x="76200" y="6594307"/>
            <a:ext cx="2362200" cy="263693"/>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46"/>
          <p:cNvSpPr txBox="1">
            <a:spLocks noGrp="1"/>
          </p:cNvSpPr>
          <p:nvPr>
            <p:ph type="sldNum" idx="12"/>
          </p:nvPr>
        </p:nvSpPr>
        <p:spPr>
          <a:xfrm>
            <a:off x="6553200" y="6583684"/>
            <a:ext cx="2133600" cy="274316"/>
          </a:xfrm>
          <a:prstGeom prst="rect">
            <a:avLst/>
          </a:prstGeom>
          <a:noFill/>
          <a:ln>
            <a:noFill/>
          </a:ln>
        </p:spPr>
        <p:txBody>
          <a:bodyPr spcFirstLastPara="1" wrap="square" lIns="0" tIns="0" rIns="0" bIns="0" anchor="ctr" anchorCtr="0">
            <a:noAutofit/>
          </a:bodyPr>
          <a:lstStyle>
            <a:lvl1pPr marL="12700" marR="0" lvl="0"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1pPr>
            <a:lvl2pPr marL="12700" marR="0" lvl="1"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2pPr>
            <a:lvl3pPr marL="12700" marR="0" lvl="2"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3pPr>
            <a:lvl4pPr marL="12700" marR="0" lvl="3"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4pPr>
            <a:lvl5pPr marL="12700" marR="0" lvl="4"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5pPr>
            <a:lvl6pPr marL="12700" marR="0" lvl="5"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6pPr>
            <a:lvl7pPr marL="12700" marR="0" lvl="6"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7pPr>
            <a:lvl8pPr marL="12700" marR="0" lvl="7"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8pPr>
            <a:lvl9pPr marL="12700" marR="0" lvl="8"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9pPr>
          </a:lstStyle>
          <a:p>
            <a:pPr marL="12700" lvl="0" indent="0" algn="r" rtl="0">
              <a:spcBef>
                <a:spcPts val="15"/>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Only">
  <p:cSld name="Title Only">
    <p:bg>
      <p:bgPr>
        <a:solidFill>
          <a:schemeClr val="lt1"/>
        </a:solidFill>
        <a:effectLst/>
      </p:bgPr>
    </p:bg>
    <p:spTree>
      <p:nvGrpSpPr>
        <p:cNvPr id="1" name="Shape 36"/>
        <p:cNvGrpSpPr/>
        <p:nvPr/>
      </p:nvGrpSpPr>
      <p:grpSpPr>
        <a:xfrm>
          <a:off x="0" y="0"/>
          <a:ext cx="0" cy="0"/>
          <a:chOff x="0" y="0"/>
          <a:chExt cx="0" cy="0"/>
        </a:xfrm>
      </p:grpSpPr>
      <p:sp>
        <p:nvSpPr>
          <p:cNvPr id="37" name="Google Shape;37;p47"/>
          <p:cNvSpPr txBox="1">
            <a:spLocks noGrp="1"/>
          </p:cNvSpPr>
          <p:nvPr>
            <p:ph type="title"/>
          </p:nvPr>
        </p:nvSpPr>
        <p:spPr>
          <a:xfrm>
            <a:off x="0" y="0"/>
            <a:ext cx="6477000" cy="838200"/>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sz="4300" b="0" i="0">
                <a:solidFill>
                  <a:srgbClr val="54607B"/>
                </a:solidFill>
                <a:latin typeface="Trebuchet MS"/>
                <a:ea typeface="Trebuchet MS"/>
                <a:cs typeface="Trebuchet MS"/>
                <a:sym typeface="Trebuchet MS"/>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8" name="Google Shape;38;p47"/>
          <p:cNvSpPr txBox="1">
            <a:spLocks noGrp="1"/>
          </p:cNvSpPr>
          <p:nvPr>
            <p:ph type="ftr" idx="11"/>
          </p:nvPr>
        </p:nvSpPr>
        <p:spPr>
          <a:xfrm>
            <a:off x="3086100" y="6596246"/>
            <a:ext cx="2895600" cy="261754"/>
          </a:xfrm>
          <a:prstGeom prst="rect">
            <a:avLst/>
          </a:prstGeom>
          <a:noFill/>
          <a:ln>
            <a:noFill/>
          </a:ln>
        </p:spPr>
        <p:txBody>
          <a:bodyPr spcFirstLastPara="1" wrap="square" lIns="0" tIns="0" rIns="0" bIns="0" anchor="ctr" anchorCtr="0">
            <a:no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47"/>
          <p:cNvSpPr txBox="1">
            <a:spLocks noGrp="1"/>
          </p:cNvSpPr>
          <p:nvPr>
            <p:ph type="dt" idx="10"/>
          </p:nvPr>
        </p:nvSpPr>
        <p:spPr>
          <a:xfrm>
            <a:off x="76200" y="6594307"/>
            <a:ext cx="2362200" cy="263693"/>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47"/>
          <p:cNvSpPr txBox="1">
            <a:spLocks noGrp="1"/>
          </p:cNvSpPr>
          <p:nvPr>
            <p:ph type="sldNum" idx="12"/>
          </p:nvPr>
        </p:nvSpPr>
        <p:spPr>
          <a:xfrm>
            <a:off x="6553200" y="6583684"/>
            <a:ext cx="2133600" cy="274316"/>
          </a:xfrm>
          <a:prstGeom prst="rect">
            <a:avLst/>
          </a:prstGeom>
          <a:noFill/>
          <a:ln>
            <a:noFill/>
          </a:ln>
        </p:spPr>
        <p:txBody>
          <a:bodyPr spcFirstLastPara="1" wrap="square" lIns="0" tIns="0" rIns="0" bIns="0" anchor="ctr" anchorCtr="0">
            <a:noAutofit/>
          </a:bodyPr>
          <a:lstStyle>
            <a:lvl1pPr marL="12700" marR="0" lvl="0"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1pPr>
            <a:lvl2pPr marL="12700" marR="0" lvl="1"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2pPr>
            <a:lvl3pPr marL="12700" marR="0" lvl="2"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3pPr>
            <a:lvl4pPr marL="12700" marR="0" lvl="3"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4pPr>
            <a:lvl5pPr marL="12700" marR="0" lvl="4"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5pPr>
            <a:lvl6pPr marL="12700" marR="0" lvl="5"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6pPr>
            <a:lvl7pPr marL="12700" marR="0" lvl="6"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7pPr>
            <a:lvl8pPr marL="12700" marR="0" lvl="7"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8pPr>
            <a:lvl9pPr marL="12700" marR="0" lvl="8" indent="0" algn="r">
              <a:lnSpc>
                <a:spcPct val="100000"/>
              </a:lnSpc>
              <a:spcBef>
                <a:spcPts val="15"/>
              </a:spcBef>
              <a:spcAft>
                <a:spcPts val="0"/>
              </a:spcAft>
              <a:buClr>
                <a:srgbClr val="000000"/>
              </a:buClr>
              <a:buSzPts val="1200"/>
              <a:buFont typeface="Arial"/>
              <a:buNone/>
              <a:defRPr sz="1200" b="0" i="0" u="none" strike="noStrike" cap="none">
                <a:solidFill>
                  <a:srgbClr val="9B9B9E"/>
                </a:solidFill>
                <a:latin typeface="Trebuchet MS"/>
                <a:ea typeface="Trebuchet MS"/>
                <a:cs typeface="Trebuchet MS"/>
                <a:sym typeface="Trebuchet MS"/>
              </a:defRPr>
            </a:lvl9pPr>
          </a:lstStyle>
          <a:p>
            <a:pPr marL="12700" lvl="0" indent="0" algn="r" rtl="0">
              <a:spcBef>
                <a:spcPts val="15"/>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44"/>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1pPr>
            <a:lvl2pPr marR="0" lvl="1"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9pPr>
          </a:lstStyle>
          <a:p>
            <a:endParaRPr/>
          </a:p>
        </p:txBody>
      </p:sp>
      <p:sp>
        <p:nvSpPr>
          <p:cNvPr id="7" name="Google Shape;7;p44"/>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44"/>
          <p:cNvSpPr/>
          <p:nvPr/>
        </p:nvSpPr>
        <p:spPr>
          <a:xfrm>
            <a:off x="0" y="0"/>
            <a:ext cx="91440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9" name="Google Shape;9;p44"/>
          <p:cNvSpPr/>
          <p:nvPr/>
        </p:nvSpPr>
        <p:spPr>
          <a:xfrm rot="10800000" flipH="1">
            <a:off x="0" y="6583684"/>
            <a:ext cx="9144000" cy="274316"/>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10" name="Google Shape;10;p44" descr="LOGO.gif"/>
          <p:cNvPicPr preferRelativeResize="0"/>
          <p:nvPr/>
        </p:nvPicPr>
        <p:blipFill rotWithShape="1">
          <a:blip r:embed="rId5">
            <a:alphaModFix/>
          </a:blip>
          <a:srcRect b="10713"/>
          <a:stretch/>
        </p:blipFill>
        <p:spPr>
          <a:xfrm>
            <a:off x="6553200" y="228600"/>
            <a:ext cx="2057400" cy="635000"/>
          </a:xfrm>
          <a:prstGeom prst="rect">
            <a:avLst/>
          </a:prstGeom>
          <a:noFill/>
          <a:ln>
            <a:noFill/>
          </a:ln>
        </p:spPr>
      </p:pic>
      <p:pic>
        <p:nvPicPr>
          <p:cNvPr id="11" name="Google Shape;11;p44" descr="LOGO.gif"/>
          <p:cNvPicPr preferRelativeResize="0"/>
          <p:nvPr/>
        </p:nvPicPr>
        <p:blipFill rotWithShape="1">
          <a:blip r:embed="rId5">
            <a:alphaModFix/>
          </a:blip>
          <a:srcRect b="10713"/>
          <a:stretch/>
        </p:blipFill>
        <p:spPr>
          <a:xfrm>
            <a:off x="6553200" y="228600"/>
            <a:ext cx="2057400" cy="635000"/>
          </a:xfrm>
          <a:prstGeom prst="rect">
            <a:avLst/>
          </a:prstGeom>
          <a:noFill/>
          <a:ln>
            <a:noFill/>
          </a:ln>
        </p:spPr>
      </p:pic>
      <p:grpSp>
        <p:nvGrpSpPr>
          <p:cNvPr id="12" name="Google Shape;12;p44"/>
          <p:cNvGrpSpPr/>
          <p:nvPr/>
        </p:nvGrpSpPr>
        <p:grpSpPr>
          <a:xfrm>
            <a:off x="6146800" y="0"/>
            <a:ext cx="2997200" cy="876300"/>
            <a:chOff x="6096000" y="3924300"/>
            <a:chExt cx="2997200" cy="876300"/>
          </a:xfrm>
        </p:grpSpPr>
        <p:sp>
          <p:nvSpPr>
            <p:cNvPr id="13" name="Google Shape;13;p44"/>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14" name="Google Shape;14;p44" descr="LOGO.gif"/>
            <p:cNvPicPr preferRelativeResize="0"/>
            <p:nvPr/>
          </p:nvPicPr>
          <p:blipFill rotWithShape="1">
            <a:blip r:embed="rId5">
              <a:alphaModFix/>
            </a:blip>
            <a:srcRect b="10713"/>
            <a:stretch/>
          </p:blipFill>
          <p:spPr>
            <a:xfrm>
              <a:off x="6502400" y="4152900"/>
              <a:ext cx="2057400" cy="635000"/>
            </a:xfrm>
            <a:prstGeom prst="rect">
              <a:avLst/>
            </a:prstGeom>
            <a:noFill/>
            <a:ln>
              <a:noFill/>
            </a:ln>
          </p:spPr>
        </p:pic>
        <p:sp>
          <p:nvSpPr>
            <p:cNvPr id="15" name="Google Shape;15;p44"/>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grpSp>
      <p:pic>
        <p:nvPicPr>
          <p:cNvPr id="16" name="Google Shape;16;p44" descr="logo.jpg"/>
          <p:cNvPicPr preferRelativeResize="0"/>
          <p:nvPr/>
        </p:nvPicPr>
        <p:blipFill rotWithShape="1">
          <a:blip r:embed="rId6">
            <a:alphaModFix/>
          </a:blip>
          <a:srcRect/>
          <a:stretch/>
        </p:blipFill>
        <p:spPr>
          <a:xfrm>
            <a:off x="6553200" y="228600"/>
            <a:ext cx="1920875" cy="609600"/>
          </a:xfrm>
          <a:prstGeom prst="rect">
            <a:avLst/>
          </a:prstGeom>
          <a:noFill/>
          <a:ln>
            <a:noFill/>
          </a:ln>
        </p:spPr>
      </p:pic>
      <p:sp>
        <p:nvSpPr>
          <p:cNvPr id="17" name="Google Shape;17;p44"/>
          <p:cNvSpPr txBox="1">
            <a:spLocks noGrp="1"/>
          </p:cNvSpPr>
          <p:nvPr>
            <p:ph type="dt" idx="10"/>
          </p:nvPr>
        </p:nvSpPr>
        <p:spPr>
          <a:xfrm>
            <a:off x="76200" y="6594307"/>
            <a:ext cx="2362200" cy="263693"/>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1" i="0" u="none" strike="noStrike" cap="none">
                <a:solidFill>
                  <a:schemeClr val="lt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8" name="Google Shape;18;p44"/>
          <p:cNvSpPr txBox="1">
            <a:spLocks noGrp="1"/>
          </p:cNvSpPr>
          <p:nvPr>
            <p:ph type="ftr" idx="11"/>
          </p:nvPr>
        </p:nvSpPr>
        <p:spPr>
          <a:xfrm>
            <a:off x="3086100" y="6596246"/>
            <a:ext cx="2895600" cy="261754"/>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1" i="0" u="none" strike="noStrike" cap="none">
                <a:solidFill>
                  <a:schemeClr val="lt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9" name="Google Shape;19;p44"/>
          <p:cNvSpPr txBox="1">
            <a:spLocks noGrp="1"/>
          </p:cNvSpPr>
          <p:nvPr>
            <p:ph type="sldNum" idx="12"/>
          </p:nvPr>
        </p:nvSpPr>
        <p:spPr>
          <a:xfrm>
            <a:off x="6553200" y="6583684"/>
            <a:ext cx="2133600" cy="274316"/>
          </a:xfrm>
          <a:prstGeom prst="rect">
            <a:avLst/>
          </a:prstGeom>
          <a:noFill/>
          <a:ln>
            <a:noFill/>
          </a:ln>
        </p:spPr>
        <p:txBody>
          <a:bodyPr spcFirstLastPara="1" wrap="square" lIns="91425" tIns="45700" rIns="91425" bIns="45700" anchor="ctr" anchorCtr="0">
            <a:noAutofit/>
          </a:bodyPr>
          <a:lstStyle>
            <a:lvl1pPr marL="12700" marR="0" lvl="0" indent="0" algn="r" rtl="0">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1pPr>
            <a:lvl2pPr marL="12700" marR="0" lvl="1" indent="0" algn="r" rtl="0">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2pPr>
            <a:lvl3pPr marL="12700" marR="0" lvl="2" indent="0" algn="r" rtl="0">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3pPr>
            <a:lvl4pPr marL="12700" marR="0" lvl="3" indent="0" algn="r" rtl="0">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4pPr>
            <a:lvl5pPr marL="12700" marR="0" lvl="4" indent="0" algn="r" rtl="0">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5pPr>
            <a:lvl6pPr marL="12700" marR="0" lvl="5" indent="0" algn="r" rtl="0">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6pPr>
            <a:lvl7pPr marL="12700" marR="0" lvl="6" indent="0" algn="r" rtl="0">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7pPr>
            <a:lvl8pPr marL="12700" marR="0" lvl="7" indent="0" algn="r" rtl="0">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8pPr>
            <a:lvl9pPr marL="12700" marR="0" lvl="8" indent="0" algn="r" rtl="0">
              <a:lnSpc>
                <a:spcPct val="100000"/>
              </a:lnSpc>
              <a:spcBef>
                <a:spcPts val="15"/>
              </a:spcBef>
              <a:spcAft>
                <a:spcPts val="0"/>
              </a:spcAft>
              <a:buClr>
                <a:srgbClr val="000000"/>
              </a:buClr>
              <a:buSzPts val="1200"/>
              <a:buFont typeface="Arial"/>
              <a:buNone/>
              <a:defRPr sz="1200" b="1" i="0" u="none" strike="noStrike" cap="none">
                <a:solidFill>
                  <a:schemeClr val="lt1"/>
                </a:solidFill>
                <a:latin typeface="Times New Roman"/>
                <a:ea typeface="Times New Roman"/>
                <a:cs typeface="Times New Roman"/>
                <a:sym typeface="Times New Roman"/>
              </a:defRPr>
            </a:lvl9pPr>
          </a:lstStyle>
          <a:p>
            <a:pPr marL="12700" lvl="0" indent="0" algn="r" rtl="0">
              <a:spcBef>
                <a:spcPts val="15"/>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
        <p:cNvGrpSpPr/>
        <p:nvPr/>
      </p:nvGrpSpPr>
      <p:grpSpPr>
        <a:xfrm>
          <a:off x="0" y="0"/>
          <a:ext cx="0" cy="0"/>
          <a:chOff x="0" y="0"/>
          <a:chExt cx="0" cy="0"/>
        </a:xfrm>
      </p:grpSpPr>
      <p:sp>
        <p:nvSpPr>
          <p:cNvPr id="45" name="Google Shape;45;p1"/>
          <p:cNvSpPr txBox="1">
            <a:spLocks noGrp="1"/>
          </p:cNvSpPr>
          <p:nvPr>
            <p:ph type="title"/>
          </p:nvPr>
        </p:nvSpPr>
        <p:spPr>
          <a:xfrm>
            <a:off x="1081548" y="1533778"/>
            <a:ext cx="6781800" cy="948978"/>
          </a:xfrm>
          <a:prstGeom prst="rect">
            <a:avLst/>
          </a:prstGeom>
          <a:noFill/>
          <a:ln>
            <a:noFill/>
          </a:ln>
        </p:spPr>
        <p:txBody>
          <a:bodyPr spcFirstLastPara="1" wrap="square" lIns="0" tIns="12700" rIns="0" bIns="0" anchor="ctr" anchorCtr="0">
            <a:spAutoFit/>
          </a:bodyPr>
          <a:lstStyle/>
          <a:p>
            <a:pPr marL="12700" marR="5080" lvl="0" indent="0" algn="ctr" rtl="0">
              <a:lnSpc>
                <a:spcPct val="100000"/>
              </a:lnSpc>
              <a:spcBef>
                <a:spcPts val="100"/>
              </a:spcBef>
              <a:spcAft>
                <a:spcPts val="0"/>
              </a:spcAft>
              <a:buSzPts val="1400"/>
              <a:buNone/>
            </a:pPr>
            <a:r>
              <a:rPr lang="en-US" sz="6000" dirty="0"/>
              <a:t>COFFEE HOUSE</a:t>
            </a:r>
            <a:endParaRPr lang="en-US" sz="6000" dirty="0">
              <a:latin typeface="Times New Roman"/>
              <a:ea typeface="Times New Roman"/>
              <a:cs typeface="Times New Roman"/>
              <a:sym typeface="Times New Roman"/>
            </a:endParaRPr>
          </a:p>
        </p:txBody>
      </p:sp>
      <p:sp>
        <p:nvSpPr>
          <p:cNvPr id="46" name="Google Shape;46;p1"/>
          <p:cNvSpPr txBox="1">
            <a:spLocks noGrp="1"/>
          </p:cNvSpPr>
          <p:nvPr>
            <p:ph type="sldNum" idx="12"/>
          </p:nvPr>
        </p:nvSpPr>
        <p:spPr>
          <a:xfrm>
            <a:off x="6553200" y="6629400"/>
            <a:ext cx="2133600" cy="178955"/>
          </a:xfrm>
          <a:prstGeom prst="rect">
            <a:avLst/>
          </a:prstGeom>
          <a:noFill/>
          <a:ln>
            <a:noFill/>
          </a:ln>
        </p:spPr>
        <p:txBody>
          <a:bodyPr spcFirstLastPara="1" wrap="square" lIns="0" tIns="1900" rIns="0" bIns="0" anchor="ctr" anchorCtr="0">
            <a:spAutoFit/>
          </a:bodyPr>
          <a:lstStyle/>
          <a:p>
            <a:pPr marL="12700" lvl="0" indent="0" algn="r" rtl="0">
              <a:lnSpc>
                <a:spcPct val="100000"/>
              </a:lnSpc>
              <a:spcBef>
                <a:spcPts val="15"/>
              </a:spcBef>
              <a:spcAft>
                <a:spcPts val="0"/>
              </a:spcAft>
              <a:buSzPts val="1200"/>
              <a:buNone/>
            </a:pPr>
            <a:fld id="{00000000-1234-1234-1234-123412341234}" type="slidenum">
              <a:rPr lang="en-US" smtClean="0"/>
              <a:t>1</a:t>
            </a:fld>
            <a:endParaRPr lang="en-US"/>
          </a:p>
        </p:txBody>
      </p:sp>
      <p:sp>
        <p:nvSpPr>
          <p:cNvPr id="2" name="Google Shape;45;p1">
            <a:extLst>
              <a:ext uri="{FF2B5EF4-FFF2-40B4-BE49-F238E27FC236}">
                <a16:creationId xmlns:a16="http://schemas.microsoft.com/office/drawing/2014/main" id="{8FDB3F05-2CEB-36F5-C422-0A37C0A9F0CB}"/>
              </a:ext>
            </a:extLst>
          </p:cNvPr>
          <p:cNvSpPr txBox="1">
            <a:spLocks/>
          </p:cNvSpPr>
          <p:nvPr/>
        </p:nvSpPr>
        <p:spPr>
          <a:xfrm>
            <a:off x="167148" y="4230601"/>
            <a:ext cx="2035278" cy="333425"/>
          </a:xfrm>
          <a:prstGeom prst="rect">
            <a:avLst/>
          </a:prstGeom>
          <a:noFill/>
          <a:ln>
            <a:noFill/>
          </a:ln>
        </p:spPr>
        <p:txBody>
          <a:bodyPr spcFirstLastPara="1" wrap="square" lIns="0" tIns="12700" rIns="0" bIns="0" anchor="ctr"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Times New Roman"/>
                <a:ea typeface="Times New Roman"/>
                <a:cs typeface="Times New Roman"/>
                <a:sym typeface="Times New Roman"/>
              </a:defRPr>
            </a:lvl1pPr>
            <a:lvl2pPr marR="0" lvl="1"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9pPr>
          </a:lstStyle>
          <a:p>
            <a:pPr marL="12700" marR="5080">
              <a:spcBef>
                <a:spcPts val="100"/>
              </a:spcBef>
            </a:pPr>
            <a:r>
              <a:rPr lang="en-US" sz="2000" dirty="0"/>
              <a:t>Submitted to:</a:t>
            </a:r>
          </a:p>
        </p:txBody>
      </p:sp>
      <p:sp>
        <p:nvSpPr>
          <p:cNvPr id="5" name="Google Shape;45;p1">
            <a:extLst>
              <a:ext uri="{FF2B5EF4-FFF2-40B4-BE49-F238E27FC236}">
                <a16:creationId xmlns:a16="http://schemas.microsoft.com/office/drawing/2014/main" id="{BA30764E-4E62-0F0A-DCFC-7247F6628B9B}"/>
              </a:ext>
            </a:extLst>
          </p:cNvPr>
          <p:cNvSpPr txBox="1">
            <a:spLocks/>
          </p:cNvSpPr>
          <p:nvPr/>
        </p:nvSpPr>
        <p:spPr>
          <a:xfrm>
            <a:off x="5828070" y="4230601"/>
            <a:ext cx="2035278" cy="333425"/>
          </a:xfrm>
          <a:prstGeom prst="rect">
            <a:avLst/>
          </a:prstGeom>
          <a:noFill/>
          <a:ln>
            <a:noFill/>
          </a:ln>
        </p:spPr>
        <p:txBody>
          <a:bodyPr spcFirstLastPara="1" wrap="square" lIns="0" tIns="12700" rIns="0" bIns="0" anchor="ctr" anchorCtr="0">
            <a:sp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Times New Roman"/>
                <a:ea typeface="Times New Roman"/>
                <a:cs typeface="Times New Roman"/>
                <a:sym typeface="Times New Roman"/>
              </a:defRPr>
            </a:lvl1pPr>
            <a:lvl2pPr marR="0" lvl="1"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3000" b="0" i="0" u="none" strike="noStrike" cap="none">
                <a:solidFill>
                  <a:schemeClr val="dk1"/>
                </a:solidFill>
                <a:latin typeface="Calibri"/>
                <a:ea typeface="Calibri"/>
                <a:cs typeface="Calibri"/>
                <a:sym typeface="Calibri"/>
              </a:defRPr>
            </a:lvl9pPr>
          </a:lstStyle>
          <a:p>
            <a:pPr marL="12700" marR="5080">
              <a:spcBef>
                <a:spcPts val="100"/>
              </a:spcBef>
            </a:pPr>
            <a:r>
              <a:rPr lang="en-US" sz="2000" dirty="0"/>
              <a:t>Submitted by:</a:t>
            </a:r>
          </a:p>
        </p:txBody>
      </p:sp>
      <p:sp>
        <p:nvSpPr>
          <p:cNvPr id="8" name="TextBox 7">
            <a:extLst>
              <a:ext uri="{FF2B5EF4-FFF2-40B4-BE49-F238E27FC236}">
                <a16:creationId xmlns:a16="http://schemas.microsoft.com/office/drawing/2014/main" id="{230C12C1-06EF-B38A-79BA-9292A224A2AB}"/>
              </a:ext>
            </a:extLst>
          </p:cNvPr>
          <p:cNvSpPr txBox="1"/>
          <p:nvPr/>
        </p:nvSpPr>
        <p:spPr>
          <a:xfrm>
            <a:off x="6074229" y="4775582"/>
            <a:ext cx="2743200" cy="830997"/>
          </a:xfrm>
          <a:prstGeom prst="rect">
            <a:avLst/>
          </a:prstGeom>
          <a:noFill/>
        </p:spPr>
        <p:txBody>
          <a:bodyPr wrap="square" rtlCol="0">
            <a:spAutoFit/>
          </a:bodyPr>
          <a:lstStyle/>
          <a:p>
            <a:r>
              <a:rPr lang="en-US" sz="1600" b="1" dirty="0"/>
              <a:t>Pabitra (2510987068)</a:t>
            </a:r>
          </a:p>
          <a:p>
            <a:r>
              <a:rPr lang="en-US" sz="1600" b="1" dirty="0"/>
              <a:t>Shubham (2510987039)</a:t>
            </a:r>
          </a:p>
          <a:p>
            <a:r>
              <a:rPr lang="en-US" sz="1600" b="1" dirty="0"/>
              <a:t>Kushant (2510987066)</a:t>
            </a:r>
            <a:endParaRPr lang="en-IN" sz="1600" b="1" dirty="0"/>
          </a:p>
        </p:txBody>
      </p:sp>
      <p:sp>
        <p:nvSpPr>
          <p:cNvPr id="9" name="TextBox 8">
            <a:extLst>
              <a:ext uri="{FF2B5EF4-FFF2-40B4-BE49-F238E27FC236}">
                <a16:creationId xmlns:a16="http://schemas.microsoft.com/office/drawing/2014/main" id="{F65FEE7E-D5AB-4E20-F15A-B462BAEB7D03}"/>
              </a:ext>
            </a:extLst>
          </p:cNvPr>
          <p:cNvSpPr txBox="1"/>
          <p:nvPr/>
        </p:nvSpPr>
        <p:spPr>
          <a:xfrm>
            <a:off x="402771" y="4677891"/>
            <a:ext cx="3918857" cy="646331"/>
          </a:xfrm>
          <a:prstGeom prst="rect">
            <a:avLst/>
          </a:prstGeom>
          <a:noFill/>
        </p:spPr>
        <p:txBody>
          <a:bodyPr wrap="square" rtlCol="0">
            <a:spAutoFit/>
          </a:bodyPr>
          <a:lstStyle/>
          <a:p>
            <a:r>
              <a:rPr lang="en-US" sz="1800" b="1" dirty="0"/>
              <a:t>Department of Computer Application</a:t>
            </a:r>
            <a:endParaRPr lang="en-IN" sz="1800" b="1" dirty="0"/>
          </a:p>
        </p:txBody>
      </p:sp>
      <p:sp>
        <p:nvSpPr>
          <p:cNvPr id="3" name="TextBox 2">
            <a:extLst>
              <a:ext uri="{FF2B5EF4-FFF2-40B4-BE49-F238E27FC236}">
                <a16:creationId xmlns:a16="http://schemas.microsoft.com/office/drawing/2014/main" id="{124590F9-DC9A-B420-5821-50E443EEB6A3}"/>
              </a:ext>
            </a:extLst>
          </p:cNvPr>
          <p:cNvSpPr txBox="1"/>
          <p:nvPr/>
        </p:nvSpPr>
        <p:spPr>
          <a:xfrm>
            <a:off x="1282933" y="2982838"/>
            <a:ext cx="6379029" cy="646331"/>
          </a:xfrm>
          <a:prstGeom prst="rect">
            <a:avLst/>
          </a:prstGeom>
          <a:noFill/>
        </p:spPr>
        <p:txBody>
          <a:bodyPr wrap="square" rtlCol="0">
            <a:spAutoFit/>
          </a:bodyPr>
          <a:lstStyle/>
          <a:p>
            <a:pPr algn="ctr"/>
            <a:r>
              <a:rPr lang="en-US" sz="3600" dirty="0"/>
              <a:t>Frontend Project Presentation</a:t>
            </a:r>
            <a:endParaRPr lang="en-IN" sz="3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13AD6-8D40-6B72-8DA1-00E6C3CE3672}"/>
              </a:ext>
            </a:extLst>
          </p:cNvPr>
          <p:cNvSpPr>
            <a:spLocks noGrp="1"/>
          </p:cNvSpPr>
          <p:nvPr>
            <p:ph type="title"/>
          </p:nvPr>
        </p:nvSpPr>
        <p:spPr>
          <a:xfrm>
            <a:off x="391885" y="1077685"/>
            <a:ext cx="6477000" cy="838200"/>
          </a:xfrm>
        </p:spPr>
        <p:txBody>
          <a:bodyPr/>
          <a:lstStyle/>
          <a:p>
            <a:pPr algn="l"/>
            <a:r>
              <a:rPr lang="en-US" b="1" dirty="0"/>
              <a:t>Conclusion</a:t>
            </a:r>
            <a:r>
              <a:rPr lang="en-US" dirty="0"/>
              <a:t>:-</a:t>
            </a:r>
            <a:endParaRPr lang="en-IN" dirty="0"/>
          </a:p>
        </p:txBody>
      </p:sp>
      <p:sp>
        <p:nvSpPr>
          <p:cNvPr id="4" name="Text Placeholder 3">
            <a:extLst>
              <a:ext uri="{FF2B5EF4-FFF2-40B4-BE49-F238E27FC236}">
                <a16:creationId xmlns:a16="http://schemas.microsoft.com/office/drawing/2014/main" id="{F6396AE0-FF03-D638-7829-44C01B596B6B}"/>
              </a:ext>
            </a:extLst>
          </p:cNvPr>
          <p:cNvSpPr>
            <a:spLocks noGrp="1"/>
          </p:cNvSpPr>
          <p:nvPr>
            <p:ph type="body" idx="1"/>
          </p:nvPr>
        </p:nvSpPr>
        <p:spPr>
          <a:xfrm>
            <a:off x="391885" y="1796143"/>
            <a:ext cx="8229600" cy="2699657"/>
          </a:xfrm>
        </p:spPr>
        <p:txBody>
          <a:bodyPr/>
          <a:lstStyle/>
          <a:p>
            <a:r>
              <a:rPr lang="en-US" sz="2800" dirty="0"/>
              <a:t>This project entitled Coffee House was completed successfully. The System has been developed with much care and free of errors and at the same time it is efficient and less time consuming. The purpose of this project was to develop an application for purchasing coffee from a café.</a:t>
            </a:r>
            <a:endParaRPr lang="en-IN" sz="2800" dirty="0"/>
          </a:p>
          <a:p>
            <a:endParaRPr lang="en-IN" sz="2800" dirty="0"/>
          </a:p>
        </p:txBody>
      </p:sp>
    </p:spTree>
    <p:extLst>
      <p:ext uri="{BB962C8B-B14F-4D97-AF65-F5344CB8AC3E}">
        <p14:creationId xmlns:p14="http://schemas.microsoft.com/office/powerpoint/2010/main" val="2731002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E0CD5C6-3333-DB7F-71FE-E1620308B21A}"/>
              </a:ext>
            </a:extLst>
          </p:cNvPr>
          <p:cNvSpPr>
            <a:spLocks noGrp="1"/>
          </p:cNvSpPr>
          <p:nvPr>
            <p:ph type="body" idx="1"/>
          </p:nvPr>
        </p:nvSpPr>
        <p:spPr>
          <a:xfrm>
            <a:off x="457200" y="2525486"/>
            <a:ext cx="8229600" cy="3372077"/>
          </a:xfrm>
        </p:spPr>
        <p:txBody>
          <a:bodyPr/>
          <a:lstStyle/>
          <a:p>
            <a:pPr marL="88900" indent="0" algn="ctr">
              <a:buNone/>
            </a:pPr>
            <a:r>
              <a:rPr lang="en-US" sz="9600" b="1" dirty="0"/>
              <a:t>Thank You</a:t>
            </a:r>
            <a:endParaRPr lang="en-IN" sz="9600" b="1" dirty="0"/>
          </a:p>
        </p:txBody>
      </p:sp>
    </p:spTree>
    <p:extLst>
      <p:ext uri="{BB962C8B-B14F-4D97-AF65-F5344CB8AC3E}">
        <p14:creationId xmlns:p14="http://schemas.microsoft.com/office/powerpoint/2010/main" val="17666028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 name="Title 4">
            <a:extLst>
              <a:ext uri="{FF2B5EF4-FFF2-40B4-BE49-F238E27FC236}">
                <a16:creationId xmlns:a16="http://schemas.microsoft.com/office/drawing/2014/main" id="{A3C651D4-F30F-8374-47CC-20D0EEBB9E3D}"/>
              </a:ext>
            </a:extLst>
          </p:cNvPr>
          <p:cNvSpPr>
            <a:spLocks noGrp="1"/>
          </p:cNvSpPr>
          <p:nvPr>
            <p:ph type="title"/>
          </p:nvPr>
        </p:nvSpPr>
        <p:spPr>
          <a:xfrm>
            <a:off x="533400" y="892629"/>
            <a:ext cx="6019800" cy="838200"/>
          </a:xfrm>
        </p:spPr>
        <p:txBody>
          <a:bodyPr/>
          <a:lstStyle/>
          <a:p>
            <a:pPr algn="l"/>
            <a:r>
              <a:rPr lang="en-US" b="1" dirty="0"/>
              <a:t>Problem</a:t>
            </a:r>
            <a:r>
              <a:rPr lang="en-US" dirty="0"/>
              <a:t>:-</a:t>
            </a:r>
            <a:endParaRPr lang="en-IN" dirty="0"/>
          </a:p>
        </p:txBody>
      </p:sp>
      <p:sp>
        <p:nvSpPr>
          <p:cNvPr id="7" name="Text Placeholder 6">
            <a:extLst>
              <a:ext uri="{FF2B5EF4-FFF2-40B4-BE49-F238E27FC236}">
                <a16:creationId xmlns:a16="http://schemas.microsoft.com/office/drawing/2014/main" id="{B4B51319-33A1-5000-09A9-414D7C9B6D31}"/>
              </a:ext>
            </a:extLst>
          </p:cNvPr>
          <p:cNvSpPr>
            <a:spLocks noGrp="1"/>
          </p:cNvSpPr>
          <p:nvPr>
            <p:ph type="body" idx="1"/>
          </p:nvPr>
        </p:nvSpPr>
        <p:spPr>
          <a:xfrm>
            <a:off x="642257" y="1730830"/>
            <a:ext cx="8229600" cy="2808514"/>
          </a:xfrm>
        </p:spPr>
        <p:txBody>
          <a:bodyPr/>
          <a:lstStyle/>
          <a:p>
            <a:pPr marL="88900" indent="0">
              <a:buNone/>
            </a:pPr>
            <a:r>
              <a:rPr lang="en-US" sz="2800" b="1" dirty="0"/>
              <a:t>While creating the Coffee shop website using only HTML, CSS, JavaScript we face challenges in website layout and maintaining a consistent design across all pages.</a:t>
            </a:r>
          </a:p>
          <a:p>
            <a:r>
              <a:rPr lang="en-US" sz="2800" dirty="0"/>
              <a:t>Login and Signup Data Store</a:t>
            </a:r>
          </a:p>
          <a:p>
            <a:r>
              <a:rPr lang="en-US" sz="2800" dirty="0"/>
              <a:t>Providing a seamless user experience.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14FD9-F307-EFE3-088E-95B77C60A1B0}"/>
              </a:ext>
            </a:extLst>
          </p:cNvPr>
          <p:cNvSpPr>
            <a:spLocks noGrp="1"/>
          </p:cNvSpPr>
          <p:nvPr>
            <p:ph type="title"/>
          </p:nvPr>
        </p:nvSpPr>
        <p:spPr>
          <a:xfrm>
            <a:off x="457200" y="827314"/>
            <a:ext cx="6019800" cy="838200"/>
          </a:xfrm>
        </p:spPr>
        <p:txBody>
          <a:bodyPr/>
          <a:lstStyle/>
          <a:p>
            <a:pPr algn="l"/>
            <a:r>
              <a:rPr lang="en-US" b="1" dirty="0"/>
              <a:t>Features:-</a:t>
            </a:r>
            <a:endParaRPr lang="en-IN" b="1" dirty="0"/>
          </a:p>
        </p:txBody>
      </p:sp>
      <p:sp>
        <p:nvSpPr>
          <p:cNvPr id="3" name="Text Placeholder 2">
            <a:extLst>
              <a:ext uri="{FF2B5EF4-FFF2-40B4-BE49-F238E27FC236}">
                <a16:creationId xmlns:a16="http://schemas.microsoft.com/office/drawing/2014/main" id="{B6ED3ABE-8F30-2EAF-ED48-D27EBD656B11}"/>
              </a:ext>
            </a:extLst>
          </p:cNvPr>
          <p:cNvSpPr>
            <a:spLocks noGrp="1"/>
          </p:cNvSpPr>
          <p:nvPr>
            <p:ph type="body" idx="1"/>
          </p:nvPr>
        </p:nvSpPr>
        <p:spPr>
          <a:xfrm>
            <a:off x="457200" y="1665513"/>
            <a:ext cx="8229600" cy="3331029"/>
          </a:xfrm>
        </p:spPr>
        <p:txBody>
          <a:bodyPr/>
          <a:lstStyle/>
          <a:p>
            <a:pPr marL="88900" indent="0">
              <a:buNone/>
            </a:pPr>
            <a:endParaRPr lang="en-IN" dirty="0"/>
          </a:p>
          <a:p>
            <a:pPr>
              <a:buFont typeface="Arial" panose="020B0604020202020204" pitchFamily="34" charset="0"/>
              <a:buChar char="•"/>
            </a:pPr>
            <a:r>
              <a:rPr lang="en-IN" sz="2400" dirty="0"/>
              <a:t>Home Page</a:t>
            </a:r>
          </a:p>
          <a:p>
            <a:pPr>
              <a:buFont typeface="Arial" panose="020B0604020202020204" pitchFamily="34" charset="0"/>
              <a:buChar char="•"/>
            </a:pPr>
            <a:r>
              <a:rPr lang="en-IN" sz="2400" dirty="0"/>
              <a:t>Login and Signup</a:t>
            </a:r>
          </a:p>
          <a:p>
            <a:pPr>
              <a:buFont typeface="Arial" panose="020B0604020202020204" pitchFamily="34" charset="0"/>
              <a:buChar char="•"/>
            </a:pPr>
            <a:r>
              <a:rPr lang="en-IN" sz="2400" dirty="0"/>
              <a:t>Menu Page</a:t>
            </a:r>
          </a:p>
          <a:p>
            <a:pPr>
              <a:buFont typeface="Arial" panose="020B0604020202020204" pitchFamily="34" charset="0"/>
              <a:buChar char="•"/>
            </a:pPr>
            <a:r>
              <a:rPr lang="en-IN" sz="2400" dirty="0"/>
              <a:t>Search Menu</a:t>
            </a:r>
          </a:p>
          <a:p>
            <a:pPr>
              <a:buFont typeface="Arial" panose="020B0604020202020204" pitchFamily="34" charset="0"/>
              <a:buChar char="•"/>
            </a:pPr>
            <a:r>
              <a:rPr lang="en-IN" sz="2400" dirty="0"/>
              <a:t>About Page</a:t>
            </a:r>
          </a:p>
          <a:p>
            <a:pPr>
              <a:buFont typeface="Arial" panose="020B0604020202020204" pitchFamily="34" charset="0"/>
              <a:buChar char="•"/>
            </a:pPr>
            <a:r>
              <a:rPr lang="en-IN" sz="2400" dirty="0"/>
              <a:t>Contact Page</a:t>
            </a:r>
          </a:p>
          <a:p>
            <a:pPr>
              <a:buFont typeface="Arial" panose="020B0604020202020204" pitchFamily="34" charset="0"/>
              <a:buChar char="•"/>
            </a:pPr>
            <a:endParaRPr lang="en-IN" dirty="0"/>
          </a:p>
          <a:p>
            <a:pPr>
              <a:buFont typeface="Arial" panose="020B0604020202020204" pitchFamily="34" charset="0"/>
              <a:buChar char="•"/>
            </a:pPr>
            <a:endParaRPr lang="en-IN" dirty="0"/>
          </a:p>
        </p:txBody>
      </p:sp>
    </p:spTree>
    <p:extLst>
      <p:ext uri="{BB962C8B-B14F-4D97-AF65-F5344CB8AC3E}">
        <p14:creationId xmlns:p14="http://schemas.microsoft.com/office/powerpoint/2010/main" val="31481320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cup of coffee&#10;&#10;AI-generated content may be incorrect.">
            <a:extLst>
              <a:ext uri="{FF2B5EF4-FFF2-40B4-BE49-F238E27FC236}">
                <a16:creationId xmlns:a16="http://schemas.microsoft.com/office/drawing/2014/main" id="{E8B5EEDE-69F6-E3A4-56A5-76583431FA09}"/>
              </a:ext>
            </a:extLst>
          </p:cNvPr>
          <p:cNvPicPr>
            <a:picLocks noChangeAspect="1"/>
          </p:cNvPicPr>
          <p:nvPr/>
        </p:nvPicPr>
        <p:blipFill>
          <a:blip r:embed="rId2"/>
          <a:stretch>
            <a:fillRect/>
          </a:stretch>
        </p:blipFill>
        <p:spPr>
          <a:xfrm>
            <a:off x="0" y="1132284"/>
            <a:ext cx="9144000" cy="4593431"/>
          </a:xfrm>
          <a:prstGeom prst="rect">
            <a:avLst/>
          </a:prstGeom>
        </p:spPr>
      </p:pic>
    </p:spTree>
    <p:extLst>
      <p:ext uri="{BB962C8B-B14F-4D97-AF65-F5344CB8AC3E}">
        <p14:creationId xmlns:p14="http://schemas.microsoft.com/office/powerpoint/2010/main" val="3108320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7CC518-40AB-9100-10CC-BCACB14115E9}"/>
              </a:ext>
            </a:extLst>
          </p:cNvPr>
          <p:cNvPicPr>
            <a:picLocks noChangeAspect="1"/>
          </p:cNvPicPr>
          <p:nvPr/>
        </p:nvPicPr>
        <p:blipFill>
          <a:blip r:embed="rId2"/>
          <a:stretch>
            <a:fillRect/>
          </a:stretch>
        </p:blipFill>
        <p:spPr>
          <a:xfrm>
            <a:off x="0" y="1312200"/>
            <a:ext cx="9144000" cy="4233600"/>
          </a:xfrm>
          <a:prstGeom prst="rect">
            <a:avLst/>
          </a:prstGeom>
        </p:spPr>
      </p:pic>
    </p:spTree>
    <p:extLst>
      <p:ext uri="{BB962C8B-B14F-4D97-AF65-F5344CB8AC3E}">
        <p14:creationId xmlns:p14="http://schemas.microsoft.com/office/powerpoint/2010/main" val="36836047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A778935-DABC-6A95-6938-301A655C8105}"/>
              </a:ext>
            </a:extLst>
          </p:cNvPr>
          <p:cNvPicPr>
            <a:picLocks noChangeAspect="1"/>
          </p:cNvPicPr>
          <p:nvPr/>
        </p:nvPicPr>
        <p:blipFill>
          <a:blip r:embed="rId2"/>
          <a:stretch>
            <a:fillRect/>
          </a:stretch>
        </p:blipFill>
        <p:spPr>
          <a:xfrm>
            <a:off x="0" y="1319771"/>
            <a:ext cx="9144000" cy="4218458"/>
          </a:xfrm>
          <a:prstGeom prst="rect">
            <a:avLst/>
          </a:prstGeom>
        </p:spPr>
      </p:pic>
    </p:spTree>
    <p:extLst>
      <p:ext uri="{BB962C8B-B14F-4D97-AF65-F5344CB8AC3E}">
        <p14:creationId xmlns:p14="http://schemas.microsoft.com/office/powerpoint/2010/main" val="742633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menu&#10;&#10;AI-generated content may be incorrect.">
            <a:extLst>
              <a:ext uri="{FF2B5EF4-FFF2-40B4-BE49-F238E27FC236}">
                <a16:creationId xmlns:a16="http://schemas.microsoft.com/office/drawing/2014/main" id="{7AE475D4-0395-ABC5-3463-F90C75BED270}"/>
              </a:ext>
            </a:extLst>
          </p:cNvPr>
          <p:cNvPicPr>
            <a:picLocks noChangeAspect="1"/>
          </p:cNvPicPr>
          <p:nvPr/>
        </p:nvPicPr>
        <p:blipFill>
          <a:blip r:embed="rId2"/>
          <a:stretch>
            <a:fillRect/>
          </a:stretch>
        </p:blipFill>
        <p:spPr>
          <a:xfrm>
            <a:off x="0" y="1125140"/>
            <a:ext cx="9144000" cy="4607719"/>
          </a:xfrm>
          <a:prstGeom prst="rect">
            <a:avLst/>
          </a:prstGeom>
        </p:spPr>
      </p:pic>
    </p:spTree>
    <p:extLst>
      <p:ext uri="{BB962C8B-B14F-4D97-AF65-F5344CB8AC3E}">
        <p14:creationId xmlns:p14="http://schemas.microsoft.com/office/powerpoint/2010/main" val="8877361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C8522E-6827-2A80-9832-ABA7277A0C33}"/>
              </a:ext>
            </a:extLst>
          </p:cNvPr>
          <p:cNvPicPr>
            <a:picLocks noChangeAspect="1"/>
          </p:cNvPicPr>
          <p:nvPr/>
        </p:nvPicPr>
        <p:blipFill>
          <a:blip r:embed="rId2"/>
          <a:stretch>
            <a:fillRect/>
          </a:stretch>
        </p:blipFill>
        <p:spPr>
          <a:xfrm>
            <a:off x="0" y="1322878"/>
            <a:ext cx="9144000" cy="4212244"/>
          </a:xfrm>
          <a:prstGeom prst="rect">
            <a:avLst/>
          </a:prstGeom>
        </p:spPr>
      </p:pic>
    </p:spTree>
    <p:extLst>
      <p:ext uri="{BB962C8B-B14F-4D97-AF65-F5344CB8AC3E}">
        <p14:creationId xmlns:p14="http://schemas.microsoft.com/office/powerpoint/2010/main" val="247603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E0C24294-2BD8-EFB6-77CC-8208017E28EF}"/>
              </a:ext>
            </a:extLst>
          </p:cNvPr>
          <p:cNvPicPr>
            <a:picLocks noChangeAspect="1"/>
          </p:cNvPicPr>
          <p:nvPr/>
        </p:nvPicPr>
        <p:blipFill>
          <a:blip r:embed="rId2"/>
          <a:stretch>
            <a:fillRect/>
          </a:stretch>
        </p:blipFill>
        <p:spPr>
          <a:xfrm>
            <a:off x="0" y="1518047"/>
            <a:ext cx="9144000" cy="3821906"/>
          </a:xfrm>
          <a:prstGeom prst="rect">
            <a:avLst/>
          </a:prstGeom>
        </p:spPr>
      </p:pic>
    </p:spTree>
    <p:extLst>
      <p:ext uri="{BB962C8B-B14F-4D97-AF65-F5344CB8AC3E}">
        <p14:creationId xmlns:p14="http://schemas.microsoft.com/office/powerpoint/2010/main" val="2454688101"/>
      </p:ext>
    </p:extLst>
  </p:cSld>
  <p:clrMapOvr>
    <a:masterClrMapping/>
  </p:clrMapOvr>
</p:sld>
</file>

<file path=ppt/theme/theme1.xml><?xml version="1.0" encoding="utf-8"?>
<a:theme xmlns:a="http://schemas.openxmlformats.org/drawingml/2006/main" name="Theme2">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560</TotalTime>
  <Words>139</Words>
  <Application>Microsoft Office PowerPoint</Application>
  <PresentationFormat>On-screen Show (4:3)</PresentationFormat>
  <Paragraphs>24</Paragraphs>
  <Slides>11</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Trebuchet MS</vt:lpstr>
      <vt:lpstr>Theme2</vt:lpstr>
      <vt:lpstr>COFFEE HOUSE</vt:lpstr>
      <vt:lpstr>Problem:-</vt:lpstr>
      <vt:lpstr>Features:-</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Toshiba</dc:creator>
  <cp:lastModifiedBy>Pabitra Dhara</cp:lastModifiedBy>
  <cp:revision>11</cp:revision>
  <dcterms:created xsi:type="dcterms:W3CDTF">2025-08-12T04:51:10Z</dcterms:created>
  <dcterms:modified xsi:type="dcterms:W3CDTF">2025-12-17T09:19:47Z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2019-07-01T00:00:00Z</vt:filetime>
  </property>
  <property fmtid="{D5CDD505-2E9C-101B-9397-08002B2CF9AE}" pid="3" name="Creator">
    <vt:lpwstr>Microsoft® PowerPoint® for Office 365</vt:lpwstr>
  </property>
  <property fmtid="{D5CDD505-2E9C-101B-9397-08002B2CF9AE}" pid="4" name="LastSaved">
    <vt:filetime>2025-08-12T00:00:00Z</vt:filetime>
  </property>
  <property fmtid="{D5CDD505-2E9C-101B-9397-08002B2CF9AE}" pid="5" name="Producer">
    <vt:lpwstr>Microsoft® PowerPoint® for Office 365</vt:lpwstr>
  </property>
</Properties>
</file>